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0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C34C-B68F-4E31-A9C9-0124EF54825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5479-B692-4E6F-8D45-E0B63D957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5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C34C-B68F-4E31-A9C9-0124EF54825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5479-B692-4E6F-8D45-E0B63D957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7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C34C-B68F-4E31-A9C9-0124EF54825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5479-B692-4E6F-8D45-E0B63D957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C34C-B68F-4E31-A9C9-0124EF54825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5479-B692-4E6F-8D45-E0B63D957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6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C34C-B68F-4E31-A9C9-0124EF54825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5479-B692-4E6F-8D45-E0B63D957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7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C34C-B68F-4E31-A9C9-0124EF54825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5479-B692-4E6F-8D45-E0B63D957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4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C34C-B68F-4E31-A9C9-0124EF54825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5479-B692-4E6F-8D45-E0B63D957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1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C34C-B68F-4E31-A9C9-0124EF54825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5479-B692-4E6F-8D45-E0B63D957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C34C-B68F-4E31-A9C9-0124EF54825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5479-B692-4E6F-8D45-E0B63D957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9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C34C-B68F-4E31-A9C9-0124EF54825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5479-B692-4E6F-8D45-E0B63D957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0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C34C-B68F-4E31-A9C9-0124EF54825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5479-B692-4E6F-8D45-E0B63D957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4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C34C-B68F-4E31-A9C9-0124EF54825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5479-B692-4E6F-8D45-E0B63D957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6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0"/>
            <a:ext cx="11574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 Н</dc:creator>
  <cp:lastModifiedBy>Т Н</cp:lastModifiedBy>
  <cp:revision>1</cp:revision>
  <dcterms:created xsi:type="dcterms:W3CDTF">2014-11-19T17:55:21Z</dcterms:created>
  <dcterms:modified xsi:type="dcterms:W3CDTF">2014-11-19T17:59:36Z</dcterms:modified>
</cp:coreProperties>
</file>